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0972800" cy="16459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35" d="100"/>
          <a:sy n="35" d="100"/>
        </p:scale>
        <p:origin x="197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693671"/>
            <a:ext cx="9326880" cy="573024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8644891"/>
            <a:ext cx="8229600" cy="3973829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58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52411" y="876300"/>
            <a:ext cx="2366010" cy="139484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4381" y="876300"/>
            <a:ext cx="6960870" cy="139484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2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305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666" y="4103375"/>
            <a:ext cx="9464040" cy="6846569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8666" y="11014715"/>
            <a:ext cx="9464040" cy="3600449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82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82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03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4380" y="4381500"/>
            <a:ext cx="4663440" cy="104432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54980" y="4381500"/>
            <a:ext cx="4663440" cy="104432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239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876304"/>
            <a:ext cx="9464040" cy="31813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810" y="4034791"/>
            <a:ext cx="4642008" cy="1977389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5810" y="6012180"/>
            <a:ext cx="4642008" cy="88430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54981" y="4034791"/>
            <a:ext cx="4664869" cy="1977389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54981" y="6012180"/>
            <a:ext cx="4664869" cy="88430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01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61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6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1097280"/>
            <a:ext cx="3539014" cy="384048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869" y="2369824"/>
            <a:ext cx="5554980" cy="1169670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4937760"/>
            <a:ext cx="3539014" cy="9147811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07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809" y="1097280"/>
            <a:ext cx="3539014" cy="384048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64869" y="2369824"/>
            <a:ext cx="5554980" cy="11696700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5809" y="4937760"/>
            <a:ext cx="3539014" cy="9147811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799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4380" y="876304"/>
            <a:ext cx="9464040" cy="3181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4381500"/>
            <a:ext cx="9464040" cy="10443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380" y="15255244"/>
            <a:ext cx="2468880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C03EC9-8318-4C6B-933D-2D77922AFB0D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4740" y="15255244"/>
            <a:ext cx="3703320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9540" y="15255244"/>
            <a:ext cx="2468880" cy="876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3F01DE-E171-4530-A8C0-00A592F951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80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3DDC46-5965-5F6C-9A8A-A36CBBEB4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8162"/>
            <a:ext cx="10972800" cy="1721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84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Denny Davis</dc:creator>
  <cp:lastModifiedBy>Denny Davis</cp:lastModifiedBy>
  <cp:revision>1</cp:revision>
  <dcterms:created xsi:type="dcterms:W3CDTF">2026-08-17T23:52:09Z</dcterms:created>
  <dcterms:modified xsi:type="dcterms:W3CDTF">2026-08-17T23:54:35Z</dcterms:modified>
</cp:coreProperties>
</file>